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2F3B-EEC1-4366-A23A-4C224944BC89}" type="datetimeFigureOut">
              <a:rPr lang="ar-SA" smtClean="0"/>
              <a:t>03/07/46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B96B-8C34-4519-9D87-9C5752B5F9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0866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2F3B-EEC1-4366-A23A-4C224944BC89}" type="datetimeFigureOut">
              <a:rPr lang="ar-SA" smtClean="0"/>
              <a:t>03/07/46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B96B-8C34-4519-9D87-9C5752B5F9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1230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2F3B-EEC1-4366-A23A-4C224944BC89}" type="datetimeFigureOut">
              <a:rPr lang="ar-SA" smtClean="0"/>
              <a:t>03/07/46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B96B-8C34-4519-9D87-9C5752B5F9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1791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2F3B-EEC1-4366-A23A-4C224944BC89}" type="datetimeFigureOut">
              <a:rPr lang="ar-SA" smtClean="0"/>
              <a:t>03/07/46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B96B-8C34-4519-9D87-9C5752B5F9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593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2F3B-EEC1-4366-A23A-4C224944BC89}" type="datetimeFigureOut">
              <a:rPr lang="ar-SA" smtClean="0"/>
              <a:t>03/07/46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B96B-8C34-4519-9D87-9C5752B5F9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9108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2F3B-EEC1-4366-A23A-4C224944BC89}" type="datetimeFigureOut">
              <a:rPr lang="ar-SA" smtClean="0"/>
              <a:t>03/07/46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B96B-8C34-4519-9D87-9C5752B5F9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3024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2F3B-EEC1-4366-A23A-4C224944BC89}" type="datetimeFigureOut">
              <a:rPr lang="ar-SA" smtClean="0"/>
              <a:t>03/07/46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B96B-8C34-4519-9D87-9C5752B5F9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92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2F3B-EEC1-4366-A23A-4C224944BC89}" type="datetimeFigureOut">
              <a:rPr lang="ar-SA" smtClean="0"/>
              <a:t>03/07/46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B96B-8C34-4519-9D87-9C5752B5F9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3877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2F3B-EEC1-4366-A23A-4C224944BC89}" type="datetimeFigureOut">
              <a:rPr lang="ar-SA" smtClean="0"/>
              <a:t>03/07/46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B96B-8C34-4519-9D87-9C5752B5F9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5825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2F3B-EEC1-4366-A23A-4C224944BC89}" type="datetimeFigureOut">
              <a:rPr lang="ar-SA" smtClean="0"/>
              <a:t>03/07/46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B96B-8C34-4519-9D87-9C5752B5F9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3108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2F3B-EEC1-4366-A23A-4C224944BC89}" type="datetimeFigureOut">
              <a:rPr lang="ar-SA" smtClean="0"/>
              <a:t>03/07/46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B96B-8C34-4519-9D87-9C5752B5F9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8867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72F3B-EEC1-4366-A23A-4C224944BC89}" type="datetimeFigureOut">
              <a:rPr lang="ar-SA" smtClean="0"/>
              <a:t>03/07/46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DB96B-8C34-4519-9D87-9C5752B5F9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0235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وان فرعي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88790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</vt:vector>
  </TitlesOfParts>
  <Company>Psau.edu.sa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خالد ملوح عبدالله الشمري</dc:creator>
  <cp:lastModifiedBy>خالد ملوح عبدالله الشمري</cp:lastModifiedBy>
  <cp:revision>1</cp:revision>
  <dcterms:created xsi:type="dcterms:W3CDTF">2025-01-02T09:17:57Z</dcterms:created>
  <dcterms:modified xsi:type="dcterms:W3CDTF">2025-01-02T09:20:20Z</dcterms:modified>
</cp:coreProperties>
</file>